
<file path=[Content_Types].xml><?xml version="1.0" encoding="utf-8"?>
<Types xmlns="http://schemas.openxmlformats.org/package/2006/content-types">
  <Default Extension="jfif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9" r:id="rId5"/>
    <p:sldId id="260" r:id="rId6"/>
    <p:sldId id="261" r:id="rId7"/>
    <p:sldId id="258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1D517E-8548-4CA4-8E24-39200C6AA901}" v="2" dt="2020-05-28T13:37:07.6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yranowska Magdalena mc59039" userId="a642b096-7964-4046-8be3-d58715a9f259" providerId="ADAL" clId="{DE1D517E-8548-4CA4-8E24-39200C6AA901}"/>
    <pc:docChg chg="custSel delSld modSld">
      <pc:chgData name="Cyranowska Magdalena mc59039" userId="a642b096-7964-4046-8be3-d58715a9f259" providerId="ADAL" clId="{DE1D517E-8548-4CA4-8E24-39200C6AA901}" dt="2020-05-28T13:37:31.582" v="411" actId="20577"/>
      <pc:docMkLst>
        <pc:docMk/>
      </pc:docMkLst>
      <pc:sldChg chg="modSp mod">
        <pc:chgData name="Cyranowska Magdalena mc59039" userId="a642b096-7964-4046-8be3-d58715a9f259" providerId="ADAL" clId="{DE1D517E-8548-4CA4-8E24-39200C6AA901}" dt="2020-05-28T13:33:17.963" v="194" actId="20577"/>
        <pc:sldMkLst>
          <pc:docMk/>
          <pc:sldMk cId="1464592427" sldId="259"/>
        </pc:sldMkLst>
        <pc:spChg chg="mod">
          <ac:chgData name="Cyranowska Magdalena mc59039" userId="a642b096-7964-4046-8be3-d58715a9f259" providerId="ADAL" clId="{DE1D517E-8548-4CA4-8E24-39200C6AA901}" dt="2020-05-28T13:33:17.963" v="194" actId="20577"/>
          <ac:spMkLst>
            <pc:docMk/>
            <pc:sldMk cId="1464592427" sldId="259"/>
            <ac:spMk id="2" creationId="{1A80EADB-6E0D-4205-8494-EEAEB2BF15BD}"/>
          </ac:spMkLst>
        </pc:spChg>
      </pc:sldChg>
      <pc:sldChg chg="addSp modSp mod modAnim">
        <pc:chgData name="Cyranowska Magdalena mc59039" userId="a642b096-7964-4046-8be3-d58715a9f259" providerId="ADAL" clId="{DE1D517E-8548-4CA4-8E24-39200C6AA901}" dt="2020-05-28T13:37:31.582" v="411" actId="20577"/>
        <pc:sldMkLst>
          <pc:docMk/>
          <pc:sldMk cId="1169926061" sldId="260"/>
        </pc:sldMkLst>
        <pc:spChg chg="mod">
          <ac:chgData name="Cyranowska Magdalena mc59039" userId="a642b096-7964-4046-8be3-d58715a9f259" providerId="ADAL" clId="{DE1D517E-8548-4CA4-8E24-39200C6AA901}" dt="2020-05-28T13:37:31.582" v="411" actId="20577"/>
          <ac:spMkLst>
            <pc:docMk/>
            <pc:sldMk cId="1169926061" sldId="260"/>
            <ac:spMk id="2" creationId="{A7A71274-2C72-4333-8084-976EB6429362}"/>
          </ac:spMkLst>
        </pc:spChg>
        <pc:picChg chg="add mod">
          <ac:chgData name="Cyranowska Magdalena mc59039" userId="a642b096-7964-4046-8be3-d58715a9f259" providerId="ADAL" clId="{DE1D517E-8548-4CA4-8E24-39200C6AA901}" dt="2020-05-28T13:37:23.990" v="410" actId="1076"/>
          <ac:picMkLst>
            <pc:docMk/>
            <pc:sldMk cId="1169926061" sldId="260"/>
            <ac:picMk id="3" creationId="{64CA1BDA-2768-43CA-A3C7-660EA7CEB436}"/>
          </ac:picMkLst>
        </pc:picChg>
      </pc:sldChg>
      <pc:sldChg chg="modSp mod">
        <pc:chgData name="Cyranowska Magdalena mc59039" userId="a642b096-7964-4046-8be3-d58715a9f259" providerId="ADAL" clId="{DE1D517E-8548-4CA4-8E24-39200C6AA901}" dt="2020-05-28T13:31:52.251" v="91" actId="255"/>
        <pc:sldMkLst>
          <pc:docMk/>
          <pc:sldMk cId="4185365205" sldId="261"/>
        </pc:sldMkLst>
        <pc:spChg chg="mod">
          <ac:chgData name="Cyranowska Magdalena mc59039" userId="a642b096-7964-4046-8be3-d58715a9f259" providerId="ADAL" clId="{DE1D517E-8548-4CA4-8E24-39200C6AA901}" dt="2020-05-28T13:31:52.251" v="91" actId="255"/>
          <ac:spMkLst>
            <pc:docMk/>
            <pc:sldMk cId="4185365205" sldId="261"/>
            <ac:spMk id="2" creationId="{1EE99D88-FA0F-4A7D-B19D-AC62324B0D11}"/>
          </ac:spMkLst>
        </pc:spChg>
      </pc:sldChg>
      <pc:sldChg chg="del">
        <pc:chgData name="Cyranowska Magdalena mc59039" userId="a642b096-7964-4046-8be3-d58715a9f259" providerId="ADAL" clId="{DE1D517E-8548-4CA4-8E24-39200C6AA901}" dt="2020-05-28T13:30:56.673" v="0" actId="2696"/>
        <pc:sldMkLst>
          <pc:docMk/>
          <pc:sldMk cId="3858566964" sldId="262"/>
        </pc:sldMkLst>
      </pc:sldChg>
      <pc:sldChg chg="addSp modSp mod modAnim">
        <pc:chgData name="Cyranowska Magdalena mc59039" userId="a642b096-7964-4046-8be3-d58715a9f259" providerId="ADAL" clId="{DE1D517E-8548-4CA4-8E24-39200C6AA901}" dt="2020-05-28T13:35:20.900" v="310" actId="255"/>
        <pc:sldMkLst>
          <pc:docMk/>
          <pc:sldMk cId="2688408716" sldId="264"/>
        </pc:sldMkLst>
        <pc:spChg chg="mod">
          <ac:chgData name="Cyranowska Magdalena mc59039" userId="a642b096-7964-4046-8be3-d58715a9f259" providerId="ADAL" clId="{DE1D517E-8548-4CA4-8E24-39200C6AA901}" dt="2020-05-28T13:35:20.900" v="310" actId="255"/>
          <ac:spMkLst>
            <pc:docMk/>
            <pc:sldMk cId="2688408716" sldId="264"/>
            <ac:spMk id="2" creationId="{4BF566E4-F7A6-4165-A78A-0FECC4009E81}"/>
          </ac:spMkLst>
        </pc:spChg>
        <pc:picChg chg="add mod">
          <ac:chgData name="Cyranowska Magdalena mc59039" userId="a642b096-7964-4046-8be3-d58715a9f259" providerId="ADAL" clId="{DE1D517E-8548-4CA4-8E24-39200C6AA901}" dt="2020-05-28T13:34:18.294" v="199" actId="1076"/>
          <ac:picMkLst>
            <pc:docMk/>
            <pc:sldMk cId="2688408716" sldId="264"/>
            <ac:picMk id="3" creationId="{6027D6D0-49D2-4A90-9760-5CD873F5A30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CD376B-CBCE-43CD-B8AA-4A5360B30F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09FD6F2-2DFB-449C-9437-2C0AC6BCFC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B3997F7-BE5F-4F56-A977-DF9A5E69C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50EBF-F9AE-41DA-9F1B-2BB66908856D}" type="datetimeFigureOut">
              <a:rPr lang="pl-PL" smtClean="0"/>
              <a:t>28.05.2020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0006737-AE12-4F84-A6F3-E22B9F331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6CDB813-F4DC-42AD-8FA1-D29C0FA34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4C23-66A8-4058-97E2-E548343434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1733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DD4EBA-9135-4C08-BEA6-2F9C4DCA8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9DE6F20-B256-4061-8DCF-9118589C9E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6B04B8D-022B-4B90-9507-D1BCADD94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50EBF-F9AE-41DA-9F1B-2BB66908856D}" type="datetimeFigureOut">
              <a:rPr lang="pl-PL" smtClean="0"/>
              <a:t>28.05.2020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4DF6BDE-0BCC-4EBA-B3E7-74E458BD1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FEF3113-C489-4ED7-9F47-9BBEAB126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4C23-66A8-4058-97E2-E548343434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8160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D072A447-3068-43C1-9E9D-B143E51533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9673B97-F5E9-490F-AE4C-6191B2CAB2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0B7E3A4-B382-43C3-93E5-39579FBB5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50EBF-F9AE-41DA-9F1B-2BB66908856D}" type="datetimeFigureOut">
              <a:rPr lang="pl-PL" smtClean="0"/>
              <a:t>28.05.2020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E05EDF5-D33B-4728-8DED-9F2F18071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B223EBB-8401-42A9-BFE7-B0E79E89A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4C23-66A8-4058-97E2-E548343434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65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6E89ED-3C8F-4D1D-9F65-F4714AD96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FB5B601-353A-4DA8-B821-1D6A18D09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541FAFE-6694-46B2-BF62-449691A94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50EBF-F9AE-41DA-9F1B-2BB66908856D}" type="datetimeFigureOut">
              <a:rPr lang="pl-PL" smtClean="0"/>
              <a:t>28.05.2020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0095A57-7034-46D8-B438-EB2A86EFE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0660AA4-9440-4767-8F1F-4391F7AB5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4C23-66A8-4058-97E2-E548343434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1203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97D612-B722-4D24-A524-83B7AAA8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4855889-C088-40A9-835F-C1EF09E81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0475339-25EA-45A9-BBDD-0C71CC4E5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50EBF-F9AE-41DA-9F1B-2BB66908856D}" type="datetimeFigureOut">
              <a:rPr lang="pl-PL" smtClean="0"/>
              <a:t>28.05.2020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1A25C50-B782-4ABC-A729-FB9B89ADE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DFF050C-A760-4DDF-B678-2358D7A47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4C23-66A8-4058-97E2-E548343434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8748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471AE9-A812-43F2-9187-85252B2E9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E3D656-8717-4D8A-A8C6-03647EBA12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DD4C951-0ED5-47B0-9107-556C5AFB13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DD2D07A-D606-4A91-88DC-23686788E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50EBF-F9AE-41DA-9F1B-2BB66908856D}" type="datetimeFigureOut">
              <a:rPr lang="pl-PL" smtClean="0"/>
              <a:t>28.05.2020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FD68C80-B20E-40E5-A874-5BFE303A4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7ACE383-01BE-4191-8046-B1AD15747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4C23-66A8-4058-97E2-E548343434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7107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BACA0F-11DC-4BEE-AD11-C8A3A76D5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3E73AE5-FC8E-4223-B9E2-77E8D4825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0D5BBF4-3CCF-43A2-A3FA-0C381F7BF4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ACEBEEF-E8DE-4CF5-82E6-4018E93970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98A45E-BB13-4A59-9F85-16A9C58CED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1B94AF9-D594-42CD-9C62-051F2A276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50EBF-F9AE-41DA-9F1B-2BB66908856D}" type="datetimeFigureOut">
              <a:rPr lang="pl-PL" smtClean="0"/>
              <a:t>28.05.2020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FED0603F-2505-4025-962F-E09483373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DF1EB1D0-F667-4114-9D65-DD0E5FC89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4C23-66A8-4058-97E2-E548343434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9438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3F61FA-4E73-421C-842A-D0E9080DC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DF31D9F-ED65-4500-98C6-1D7040641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50EBF-F9AE-41DA-9F1B-2BB66908856D}" type="datetimeFigureOut">
              <a:rPr lang="pl-PL" smtClean="0"/>
              <a:t>28.05.2020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1EBCB37-59C4-4D3A-AA96-1877E1801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C773F7C-BEBF-486E-9FE1-8B725DB4A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4C23-66A8-4058-97E2-E548343434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2966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3E68F82-A483-44F8-A721-DDFD3224D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50EBF-F9AE-41DA-9F1B-2BB66908856D}" type="datetimeFigureOut">
              <a:rPr lang="pl-PL" smtClean="0"/>
              <a:t>28.05.2020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890859FB-254F-4546-B2D1-A92312C0C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96C31C3-08A7-4385-8162-03D6C3885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4C23-66A8-4058-97E2-E548343434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097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76FC3E-4576-490F-B934-308CD7A0E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D6BFE6-C6C7-4F59-BF96-A31217499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265A610-E6E6-4723-A2D7-CE229D1612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C70A5EF-47E1-4E35-A738-7635B5BE9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50EBF-F9AE-41DA-9F1B-2BB66908856D}" type="datetimeFigureOut">
              <a:rPr lang="pl-PL" smtClean="0"/>
              <a:t>28.05.2020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02188DF-8949-4B8E-9432-D46FE2585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0A63F35-815F-49EB-B831-926BC613A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4C23-66A8-4058-97E2-E548343434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4748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2B3CF1-833F-41ED-8FE3-6ABFF14C6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B396C35-377D-4C5D-948B-1B62B2C989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9B6B2E1-04DC-4F22-BEB3-E6CE6DD6AF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D0B6300-E32B-4619-B9F3-E950EC659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50EBF-F9AE-41DA-9F1B-2BB66908856D}" type="datetimeFigureOut">
              <a:rPr lang="pl-PL" smtClean="0"/>
              <a:t>28.05.2020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4F2E4DD-7BDE-4A9A-BD80-ED17C3014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609AC73-77B1-4AAF-A6CF-44C3904D2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4C23-66A8-4058-97E2-E548343434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7036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C207507-0031-4F75-A006-CFDA04C58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901A01B-54FA-42E8-B79C-8B2BEDC56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1684323-9145-41FF-BF6C-5CBFDCCA6C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50EBF-F9AE-41DA-9F1B-2BB66908856D}" type="datetimeFigureOut">
              <a:rPr lang="pl-PL" smtClean="0"/>
              <a:t>28.05.2020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BCEC394-6203-4712-9CC8-E9A14EC5BF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39DF838-B3B2-4623-850D-E3F0A31CE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74C23-66A8-4058-97E2-E548343434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7916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6.jf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braz zawierający zwierzę, struś, ptak, trawa&#10;&#10;Opis wygenerowany automatycznie">
            <a:extLst>
              <a:ext uri="{FF2B5EF4-FFF2-40B4-BE49-F238E27FC236}">
                <a16:creationId xmlns:a16="http://schemas.microsoft.com/office/drawing/2014/main" id="{4401BBC6-F373-4AFB-A1BB-DF2F5C1408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01E606A-E03F-4575-90C0-3864D70B1D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pl-PL" sz="4000" dirty="0"/>
              <a:t>Emocje wśród zwierząt </a:t>
            </a:r>
            <a:br>
              <a:rPr lang="pl-PL" sz="4000" dirty="0"/>
            </a:br>
            <a:r>
              <a:rPr lang="pl-PL" sz="4000" b="1" dirty="0"/>
              <a:t>Strach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BCB1F2EA-05EB-465B-B40C-428955098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049" y="5304949"/>
            <a:ext cx="1789984" cy="1314088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C887664E-5E9C-46AA-B04B-A15F2619BE82}"/>
              </a:ext>
            </a:extLst>
          </p:cNvPr>
          <p:cNvSpPr txBox="1"/>
          <p:nvPr/>
        </p:nvSpPr>
        <p:spPr>
          <a:xfrm>
            <a:off x="154745" y="168812"/>
            <a:ext cx="2194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>
                <a:solidFill>
                  <a:schemeClr val="accent3">
                    <a:lumMod val="75000"/>
                  </a:schemeClr>
                </a:solidFill>
              </a:rPr>
              <a:t>https://wiadomosci.radiozet.pl/Polska/Szczecin.-Strus-na-cmentarza.-Zwierze-moglo-uciec-z-Niemiec</a:t>
            </a:r>
          </a:p>
        </p:txBody>
      </p:sp>
    </p:spTree>
    <p:extLst>
      <p:ext uri="{BB962C8B-B14F-4D97-AF65-F5344CB8AC3E}">
        <p14:creationId xmlns:p14="http://schemas.microsoft.com/office/powerpoint/2010/main" val="3521726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0D09A1-83B1-4467-AC25-B426D9278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600" b="1" dirty="0">
                <a:solidFill>
                  <a:srgbClr val="92D050"/>
                </a:solidFill>
              </a:rPr>
              <a:t>Czy wiesz, że…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2ED3CF8-4C31-4B3E-8097-29C3009F4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1169"/>
            <a:ext cx="10515600" cy="3855794"/>
          </a:xfrm>
        </p:spPr>
        <p:txBody>
          <a:bodyPr/>
          <a:lstStyle/>
          <a:p>
            <a:pPr marL="0" indent="0" algn="ctr">
              <a:buNone/>
            </a:pPr>
            <a:r>
              <a:rPr lang="pl-PL" sz="4000" dirty="0"/>
              <a:t>Zwierzęta, podobnie tak jak ludzie mogą odczuwać różne emocje. </a:t>
            </a:r>
          </a:p>
          <a:p>
            <a:pPr marL="0" indent="0" algn="ctr">
              <a:buNone/>
            </a:pPr>
            <a:endParaRPr lang="pl-PL" sz="4000" dirty="0"/>
          </a:p>
          <a:p>
            <a:pPr marL="0" indent="0" algn="ctr">
              <a:buNone/>
            </a:pPr>
            <a:r>
              <a:rPr lang="pl-PL" sz="4000" dirty="0"/>
              <a:t>Co robią zwierzęta, gdy czegoś się boją?</a:t>
            </a:r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46242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F566E4-F7A6-4165-A78A-0FECC4009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111749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pl-PL" dirty="0"/>
              <a:t>Strusie bardzo szybko biegną, gdy czegoś się wystraszą.</a:t>
            </a:r>
            <a:br>
              <a:rPr lang="pl-PL" dirty="0"/>
            </a:br>
            <a:r>
              <a:rPr lang="pl-PL" sz="2200" dirty="0"/>
              <a:t>Kliknij na głośnik i włącz muzykę. Stań na palcach i poruszaj się w rytm muzyki jak wystraszony struś.</a:t>
            </a:r>
            <a:endParaRPr lang="en-US" sz="2200" dirty="0"/>
          </a:p>
        </p:txBody>
      </p:sp>
      <p:pic>
        <p:nvPicPr>
          <p:cNvPr id="5" name="Symbol zastępczy zawartości 4" descr="Obraz zawierający zewnętrzne, trawa, zwierzę, struś&#10;&#10;Opis wygenerowany automatycznie">
            <a:extLst>
              <a:ext uri="{FF2B5EF4-FFF2-40B4-BE49-F238E27FC236}">
                <a16:creationId xmlns:a16="http://schemas.microsoft.com/office/drawing/2014/main" id="{C4D2B499-3162-4AA7-BEE5-66466EF859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5" b="20582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F4F3DAD6-D16F-4164-95C7-F71B6ABC7CDE}"/>
              </a:ext>
            </a:extLst>
          </p:cNvPr>
          <p:cNvSpPr txBox="1"/>
          <p:nvPr/>
        </p:nvSpPr>
        <p:spPr>
          <a:xfrm>
            <a:off x="9881419" y="176981"/>
            <a:ext cx="1976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https://www.google.com/url?sa=i&amp;url=https%3A%2F%2Fpl.agrolib.rs%2Fpredkosc-biegania-strusiastrusie-894&amp;psig=</a:t>
            </a:r>
          </a:p>
        </p:txBody>
      </p:sp>
      <p:pic>
        <p:nvPicPr>
          <p:cNvPr id="3" name="Melodia szybko - wolno">
            <a:hlinkClick r:id="" action="ppaction://media"/>
            <a:extLst>
              <a:ext uri="{FF2B5EF4-FFF2-40B4-BE49-F238E27FC236}">
                <a16:creationId xmlns:a16="http://schemas.microsoft.com/office/drawing/2014/main" id="{6027D6D0-49D2-4A90-9760-5CD873F5A3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81156" y="3685736"/>
            <a:ext cx="1095571" cy="109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0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5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80EADB-6E0D-4205-8494-EEAEB2BF1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100" dirty="0" err="1"/>
              <a:t>Koty</a:t>
            </a:r>
            <a:r>
              <a:rPr lang="en-US" sz="4100" dirty="0"/>
              <a:t>  </a:t>
            </a:r>
            <a:r>
              <a:rPr lang="en-US" sz="4100" dirty="0" err="1"/>
              <a:t>nieruchomieją</a:t>
            </a:r>
            <a:r>
              <a:rPr lang="en-US" sz="4100" dirty="0"/>
              <a:t>, </a:t>
            </a:r>
            <a:r>
              <a:rPr lang="en-US" sz="4100" dirty="0" err="1"/>
              <a:t>kulą</a:t>
            </a:r>
            <a:r>
              <a:rPr lang="en-US" sz="4100" dirty="0"/>
              <a:t> </a:t>
            </a:r>
            <a:r>
              <a:rPr lang="en-US" sz="4100" dirty="0" err="1"/>
              <a:t>się</a:t>
            </a:r>
            <a:r>
              <a:rPr lang="en-US" sz="4100" dirty="0"/>
              <a:t> </a:t>
            </a:r>
            <a:r>
              <a:rPr lang="en-US" sz="4100" dirty="0" err="1"/>
              <a:t>i</a:t>
            </a:r>
            <a:r>
              <a:rPr lang="en-US" sz="4100" dirty="0"/>
              <a:t> </a:t>
            </a:r>
            <a:r>
              <a:rPr lang="en-US" sz="4100" dirty="0" err="1"/>
              <a:t>wyginają</a:t>
            </a:r>
            <a:r>
              <a:rPr lang="en-US" sz="4100" dirty="0"/>
              <a:t> </a:t>
            </a:r>
            <a:r>
              <a:rPr lang="en-US" sz="4100" dirty="0" err="1"/>
              <a:t>grzbiet</a:t>
            </a:r>
            <a:r>
              <a:rPr lang="en-US" sz="4100" dirty="0"/>
              <a:t>.</a:t>
            </a:r>
            <a:br>
              <a:rPr lang="pl-PL" sz="4100" dirty="0"/>
            </a:br>
            <a:r>
              <a:rPr lang="pl-PL" sz="2000" dirty="0"/>
              <a:t>Spróbuj wykonać takie ćwiczenie, przyjmij pozycję na czworaka i wygnij plecy do góry.</a:t>
            </a:r>
            <a:r>
              <a:rPr lang="en-US" sz="4100" dirty="0"/>
              <a:t> </a:t>
            </a:r>
          </a:p>
        </p:txBody>
      </p:sp>
      <p:pic>
        <p:nvPicPr>
          <p:cNvPr id="5" name="Symbol zastępczy zawartości 4" descr="Obraz zawierający kot, ssak, stojące, biały&#10;&#10;Opis wygenerowany automatycznie">
            <a:extLst>
              <a:ext uri="{FF2B5EF4-FFF2-40B4-BE49-F238E27FC236}">
                <a16:creationId xmlns:a16="http://schemas.microsoft.com/office/drawing/2014/main" id="{709BAA2B-AB6C-4E48-BEEB-57A682072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61" b="21629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80CA08DC-6034-4D33-A2F6-215AA6982F7C}"/>
              </a:ext>
            </a:extLst>
          </p:cNvPr>
          <p:cNvSpPr txBox="1"/>
          <p:nvPr/>
        </p:nvSpPr>
        <p:spPr>
          <a:xfrm>
            <a:off x="9214338" y="215454"/>
            <a:ext cx="26165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>
                <a:solidFill>
                  <a:schemeClr val="bg2">
                    <a:lumMod val="90000"/>
                  </a:schemeClr>
                </a:solidFill>
              </a:rPr>
              <a:t>https://www.koty.pl/dlaczego-koty-robia-koci-grzbiet/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64592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A71274-2C72-4333-8084-976EB6429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9766" y="640082"/>
            <a:ext cx="2906102" cy="359429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Psy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skomlają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szczekają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pl-PL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trzęsą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się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  <a:br>
              <a:rPr lang="pl-PL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pl-PL" sz="2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Kliknij na głośnik. Przyjmij pozycję na </a:t>
            </a:r>
            <a:r>
              <a:rPr lang="pl-PL" sz="2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czworaka </a:t>
            </a:r>
            <a:br>
              <a:rPr lang="pl-PL" sz="2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pl-PL" sz="2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 </a:t>
            </a:r>
            <a:r>
              <a:rPr lang="pl-PL" sz="2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poruszaj się w rytm muzyki.</a:t>
            </a:r>
            <a:br>
              <a:rPr lang="pl-PL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</a:t>
            </a:r>
          </a:p>
        </p:txBody>
      </p:sp>
      <p:pic>
        <p:nvPicPr>
          <p:cNvPr id="5" name="Symbol zastępczy zawartości 4" descr="Obraz zawierający pies, brązowy, patrzenie, zwierzę&#10;&#10;Opis wygenerowany automatycznie">
            <a:extLst>
              <a:ext uri="{FF2B5EF4-FFF2-40B4-BE49-F238E27FC236}">
                <a16:creationId xmlns:a16="http://schemas.microsoft.com/office/drawing/2014/main" id="{EB9AF0A9-8B19-4876-8CE9-704170196F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"/>
          <a:stretch/>
        </p:blipFill>
        <p:spPr>
          <a:xfrm>
            <a:off x="643467" y="861427"/>
            <a:ext cx="7486405" cy="5131759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DEEBCD9F-D3A8-4C11-BB1A-FBD346867AE8}"/>
              </a:ext>
            </a:extLst>
          </p:cNvPr>
          <p:cNvSpPr txBox="1"/>
          <p:nvPr/>
        </p:nvSpPr>
        <p:spPr>
          <a:xfrm>
            <a:off x="98474" y="6471138"/>
            <a:ext cx="43047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800" dirty="0"/>
              <a:t>http://blog.waruj.pl/2017/12/04/6-sposobow-na-uporczywe-szczekanie-psa/</a:t>
            </a:r>
            <a:endParaRPr lang="pl-PL" sz="800"/>
          </a:p>
        </p:txBody>
      </p:sp>
      <p:pic>
        <p:nvPicPr>
          <p:cNvPr id="3" name="Melodia - wesoła - smutna ">
            <a:hlinkClick r:id="" action="ppaction://media"/>
            <a:extLst>
              <a:ext uri="{FF2B5EF4-FFF2-40B4-BE49-F238E27FC236}">
                <a16:creationId xmlns:a16="http://schemas.microsoft.com/office/drawing/2014/main" id="{64CA1BDA-2768-43CA-A3C7-660EA7CEB4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31496" y="4447450"/>
            <a:ext cx="1545736" cy="154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2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E99D88-FA0F-4A7D-B19D-AC62324B0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100" dirty="0" err="1"/>
              <a:t>Kozy</a:t>
            </a:r>
            <a:r>
              <a:rPr lang="en-US" sz="4100" dirty="0"/>
              <a:t> </a:t>
            </a:r>
            <a:r>
              <a:rPr lang="en-US" sz="4100" dirty="0" err="1"/>
              <a:t>upadają</a:t>
            </a:r>
            <a:r>
              <a:rPr lang="en-US" sz="4100" dirty="0"/>
              <a:t> </a:t>
            </a:r>
            <a:r>
              <a:rPr lang="en-US" sz="4100" dirty="0" err="1"/>
              <a:t>na</a:t>
            </a:r>
            <a:r>
              <a:rPr lang="en-US" sz="4100" dirty="0"/>
              <a:t> </a:t>
            </a:r>
            <a:r>
              <a:rPr lang="en-US" sz="4100" dirty="0" err="1"/>
              <a:t>grzbiet</a:t>
            </a:r>
            <a:r>
              <a:rPr lang="en-US" sz="4100" dirty="0"/>
              <a:t> </a:t>
            </a:r>
            <a:r>
              <a:rPr lang="en-US" sz="4100" dirty="0" err="1"/>
              <a:t>i</a:t>
            </a:r>
            <a:r>
              <a:rPr lang="en-US" sz="4100" dirty="0"/>
              <a:t> </a:t>
            </a:r>
            <a:r>
              <a:rPr lang="en-US" sz="4100" dirty="0" err="1"/>
              <a:t>mają</a:t>
            </a:r>
            <a:r>
              <a:rPr lang="en-US" sz="4100" dirty="0"/>
              <a:t> </a:t>
            </a:r>
            <a:r>
              <a:rPr lang="en-US" sz="4100" dirty="0" err="1"/>
              <a:t>zesztywniałe</a:t>
            </a:r>
            <a:r>
              <a:rPr lang="en-US" sz="4100" dirty="0"/>
              <a:t> </a:t>
            </a:r>
            <a:r>
              <a:rPr lang="en-US" sz="4100" dirty="0" err="1"/>
              <a:t>nogi</a:t>
            </a:r>
            <a:r>
              <a:rPr lang="en-US" sz="4100" dirty="0"/>
              <a:t>.</a:t>
            </a:r>
            <a:br>
              <a:rPr lang="pl-PL" sz="4100" dirty="0"/>
            </a:br>
            <a:r>
              <a:rPr lang="pl-PL" sz="2200" dirty="0"/>
              <a:t>Spróbuj wykonać takie ćwiczenie, połóż się na plecach i wyciągnij nogi wysoko do góry.</a:t>
            </a:r>
            <a:endParaRPr lang="en-US" sz="2200" dirty="0"/>
          </a:p>
        </p:txBody>
      </p:sp>
      <p:pic>
        <p:nvPicPr>
          <p:cNvPr id="5" name="Symbol zastępczy zawartości 4" descr="Obraz zawierający trawa, siano, owca, zwierzę&#10;&#10;Opis wygenerowany automatycznie">
            <a:extLst>
              <a:ext uri="{FF2B5EF4-FFF2-40B4-BE49-F238E27FC236}">
                <a16:creationId xmlns:a16="http://schemas.microsoft.com/office/drawing/2014/main" id="{6CE8BAE8-2B60-467D-A907-774CAFE347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17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C20A9FEB-BFE6-4203-9A69-3452EB044CD6}"/>
              </a:ext>
            </a:extLst>
          </p:cNvPr>
          <p:cNvSpPr txBox="1"/>
          <p:nvPr/>
        </p:nvSpPr>
        <p:spPr>
          <a:xfrm>
            <a:off x="9792929" y="206477"/>
            <a:ext cx="1858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>
                <a:solidFill>
                  <a:schemeClr val="accent4">
                    <a:lumMod val="75000"/>
                  </a:schemeClr>
                </a:solidFill>
              </a:rPr>
              <a:t>https://natureworld.ru/domashnie-zhivotnyie/</a:t>
            </a:r>
          </a:p>
        </p:txBody>
      </p:sp>
    </p:spTree>
    <p:extLst>
      <p:ext uri="{BB962C8B-B14F-4D97-AF65-F5344CB8AC3E}">
        <p14:creationId xmlns:p14="http://schemas.microsoft.com/office/powerpoint/2010/main" val="4185365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C556C9-24C3-430C-8F6B-D0D400E38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4294426"/>
          </a:xfrm>
        </p:spPr>
        <p:txBody>
          <a:bodyPr>
            <a:normAutofit/>
          </a:bodyPr>
          <a:lstStyle/>
          <a:p>
            <a:pPr algn="ctr"/>
            <a:r>
              <a:rPr lang="pl-PL" sz="5400" b="1" dirty="0">
                <a:solidFill>
                  <a:srgbClr val="92D050"/>
                </a:solidFill>
              </a:rPr>
              <a:t>A Ty co robisz, gdy czegoś się boisz?</a:t>
            </a:r>
          </a:p>
        </p:txBody>
      </p:sp>
      <p:pic>
        <p:nvPicPr>
          <p:cNvPr id="5" name="Symbol zastępczy zawartości 4" descr="Obraz zawierający osoba, młode, noszenie, chłopiec&#10;&#10;Opis wygenerowany automatycznie">
            <a:extLst>
              <a:ext uri="{FF2B5EF4-FFF2-40B4-BE49-F238E27FC236}">
                <a16:creationId xmlns:a16="http://schemas.microsoft.com/office/drawing/2014/main" id="{880EC79D-3F44-45C7-9002-773011AD01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1" r="988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FA297D38-AB57-4021-9FC4-46FD3FC40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379" y="4923692"/>
            <a:ext cx="2027288" cy="1488301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3E18F7D7-9B00-4574-BC24-251D505EE7D7}"/>
              </a:ext>
            </a:extLst>
          </p:cNvPr>
          <p:cNvSpPr txBox="1"/>
          <p:nvPr/>
        </p:nvSpPr>
        <p:spPr>
          <a:xfrm>
            <a:off x="9819249" y="267286"/>
            <a:ext cx="20538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>
                <a:solidFill>
                  <a:schemeClr val="bg2">
                    <a:lumMod val="75000"/>
                  </a:schemeClr>
                </a:solidFill>
              </a:rPr>
              <a:t>https://www.edukuj.pl/leki-u-dzieci.html</a:t>
            </a:r>
          </a:p>
        </p:txBody>
      </p:sp>
    </p:spTree>
    <p:extLst>
      <p:ext uri="{BB962C8B-B14F-4D97-AF65-F5344CB8AC3E}">
        <p14:creationId xmlns:p14="http://schemas.microsoft.com/office/powerpoint/2010/main" val="322772527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136D85055732742A87551583D5AA2D1" ma:contentTypeVersion="10" ma:contentTypeDescription="Utwórz nowy dokument." ma:contentTypeScope="" ma:versionID="f86699c68050dc70d5c0b1d39eb3397e">
  <xsd:schema xmlns:xsd="http://www.w3.org/2001/XMLSchema" xmlns:xs="http://www.w3.org/2001/XMLSchema" xmlns:p="http://schemas.microsoft.com/office/2006/metadata/properties" xmlns:ns2="00e5aca2-e9ed-42a3-875c-6f5b678d8e01" targetNamespace="http://schemas.microsoft.com/office/2006/metadata/properties" ma:root="true" ma:fieldsID="d89f9e3895480ae344e890aec1d63884" ns2:_="">
    <xsd:import namespace="00e5aca2-e9ed-42a3-875c-6f5b678d8e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5aca2-e9ed-42a3-875c-6f5b678d8e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1EB4571-AAC2-49FD-A7D7-2C4E58B6FC7A}"/>
</file>

<file path=customXml/itemProps2.xml><?xml version="1.0" encoding="utf-8"?>
<ds:datastoreItem xmlns:ds="http://schemas.openxmlformats.org/officeDocument/2006/customXml" ds:itemID="{5B1955A1-CB9E-4C40-A7EC-8E78143488D5}"/>
</file>

<file path=customXml/itemProps3.xml><?xml version="1.0" encoding="utf-8"?>
<ds:datastoreItem xmlns:ds="http://schemas.openxmlformats.org/officeDocument/2006/customXml" ds:itemID="{15D6988C-4909-417E-AECB-2CF11E375700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236</Words>
  <Application>Microsoft Office PowerPoint</Application>
  <PresentationFormat>Panoramiczny</PresentationFormat>
  <Paragraphs>16</Paragraphs>
  <Slides>7</Slides>
  <Notes>0</Notes>
  <HiddenSlides>0</HiddenSlides>
  <MMClips>2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Motyw pakietu Office</vt:lpstr>
      <vt:lpstr>Emocje wśród zwierząt  Strach</vt:lpstr>
      <vt:lpstr>Czy wiesz, że…</vt:lpstr>
      <vt:lpstr>Strusie bardzo szybko biegną, gdy czegoś się wystraszą. Kliknij na głośnik i włącz muzykę. Stań na palcach i poruszaj się w rytm muzyki jak wystraszony struś.</vt:lpstr>
      <vt:lpstr>Koty  nieruchomieją, kulą się i wyginają grzbiet. Spróbuj wykonać takie ćwiczenie, przyjmij pozycję na czworaka i wygnij plecy do góry. </vt:lpstr>
      <vt:lpstr>Psy skomlają, szczekają  i trzęsą się. Kliknij na głośnik. Przyjmij pozycję na czworaka  i poruszaj się w rytm muzyki.   </vt:lpstr>
      <vt:lpstr>Kozy upadają na grzbiet i mają zesztywniałe nogi. Spróbuj wykonać takie ćwiczenie, połóż się na plecach i wyciągnij nogi wysoko do góry.</vt:lpstr>
      <vt:lpstr>A Ty co robisz, gdy czegoś się boisz?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Emocje wśród zwierząt  Strach</dc:title>
  <dc:creator>Cyranowska Magdalena mc59039</dc:creator>
  <cp:lastModifiedBy>Cyranowska Magdalena mc59039</cp:lastModifiedBy>
  <cp:revision>4</cp:revision>
  <dcterms:created xsi:type="dcterms:W3CDTF">2020-05-26T14:34:37Z</dcterms:created>
  <dcterms:modified xsi:type="dcterms:W3CDTF">2020-05-28T13:37:33Z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0x010100E136D85055732742A87551583D5AA2D1</vt:lpwstr>
  </property>
</Properties>
</file>